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7" r:id="rId4"/>
    <p:sldId id="278" r:id="rId5"/>
    <p:sldId id="276" r:id="rId6"/>
    <p:sldId id="258" r:id="rId7"/>
    <p:sldId id="264" r:id="rId8"/>
    <p:sldId id="290" r:id="rId9"/>
    <p:sldId id="270" r:id="rId10"/>
    <p:sldId id="273" r:id="rId11"/>
    <p:sldId id="291" r:id="rId12"/>
    <p:sldId id="292" r:id="rId13"/>
    <p:sldId id="27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>
      <p:cViewPr varScale="1">
        <p:scale>
          <a:sx n="70" d="100"/>
          <a:sy n="70" d="100"/>
        </p:scale>
        <p:origin x="14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D5B9C-3C97-4224-8B83-28A25A5E0BE9}" type="datetimeFigureOut">
              <a:rPr lang="ru-RU" smtClean="0"/>
              <a:pPr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99650-16C6-4F96-9F8A-814B487413D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0.JPG"/><Relationship Id="rId7" Type="http://schemas.openxmlformats.org/officeDocument/2006/relationships/hyperlink" Target="http://images.yandex.ru/yandsearch?p=1&amp;text=%D0%B3%D0%B5%D1%80%D0%B1%20%D1%82%D0%B0%D1%82%D0%B0%D1%80%D1%81%D1%82%D0%B0%D0%BD%D0%B0&amp;img_url=www.belgium.mid.ru/documents/img/gerb1.jpg&amp;rpt=simage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hyperlink" Target="http://images.yandex.ru/yandsearch?p=0&amp;text=%D1%84%D0%BB%D0%B0%D0%B3%20%D1%82%D0%B0%D1%82%D0%B0%D1%80%D1%81%D1%82%D0%B0%D0%BD%D0%B0&amp;img_url=www.geonames.de/flag-ru-ta.gif&amp;rpt=simage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85728"/>
            <a:ext cx="9144000" cy="6572272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</a:rPr>
              <a:t/>
            </a:r>
            <a:br>
              <a:rPr lang="ru-RU" sz="6600" b="1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rgbClr val="FF0000"/>
                </a:solidFill>
              </a:rPr>
              <a:t>«Навстречу к 100</a:t>
            </a:r>
            <a:r>
              <a:rPr lang="en-US" sz="6000" b="1" dirty="0" smtClean="0">
                <a:solidFill>
                  <a:srgbClr val="FF0000"/>
                </a:solidFill>
              </a:rPr>
              <a:t>- </a:t>
            </a:r>
            <a:r>
              <a:rPr lang="ru-RU" sz="6000" b="1" dirty="0" err="1" smtClean="0">
                <a:solidFill>
                  <a:srgbClr val="FF0000"/>
                </a:solidFill>
              </a:rPr>
              <a:t>летию</a:t>
            </a:r>
            <a:r>
              <a:rPr lang="ru-RU" sz="6000" b="1" dirty="0" smtClean="0">
                <a:solidFill>
                  <a:srgbClr val="FF0000"/>
                </a:solidFill>
              </a:rPr>
              <a:t> ТАССР: исторические вехи, личности и свершения»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C:\Users\Olja\Desktop\aXvPjFyZWC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0"/>
            <a:ext cx="2526432" cy="17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Olja\Desktop\kadr_rezerv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0"/>
            <a:ext cx="2448642" cy="1643074"/>
          </a:xfrm>
          <a:prstGeom prst="rect">
            <a:avLst/>
          </a:prstGeom>
          <a:noFill/>
        </p:spPr>
      </p:pic>
      <p:pic>
        <p:nvPicPr>
          <p:cNvPr id="8" name="Рисунок 7" descr="C:\Users\Olja\Desktop\min_RT-1024x945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0"/>
            <a:ext cx="1857388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0" y="1357298"/>
            <a:ext cx="30718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МИНИСТЕРСТВО ПО ДЕЛАМ МОЛОДЕЖИ И СПОРТУ </a:t>
            </a:r>
          </a:p>
          <a:p>
            <a:pPr algn="ctr"/>
            <a:r>
              <a:rPr lang="ru-RU" b="1" dirty="0" smtClean="0"/>
              <a:t>РЕСПУБЛИКИ ТАТАРСТАН</a:t>
            </a:r>
            <a:endParaRPr lang="ru-RU" b="1" dirty="0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786842" cy="3714776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solidFill>
                  <a:srgbClr val="FF0000"/>
                </a:solidFill>
              </a:rPr>
              <a:t>Татарская Автономная Советская Социалистическая Республика</a:t>
            </a:r>
            <a:r>
              <a:rPr lang="ru-RU" dirty="0" smtClean="0">
                <a:solidFill>
                  <a:srgbClr val="FF0000"/>
                </a:solidFill>
              </a:rPr>
              <a:t> (</a:t>
            </a:r>
            <a:r>
              <a:rPr lang="ru-RU" b="1" dirty="0" smtClean="0">
                <a:solidFill>
                  <a:srgbClr val="FF0000"/>
                </a:solidFill>
              </a:rPr>
              <a:t>ТАССР</a:t>
            </a:r>
            <a:r>
              <a:rPr lang="ru-RU" dirty="0" smtClean="0">
                <a:solidFill>
                  <a:srgbClr val="FF0000"/>
                </a:solidFill>
              </a:rPr>
              <a:t>, </a:t>
            </a:r>
            <a:r>
              <a:rPr lang="ru-RU" b="1" dirty="0" smtClean="0">
                <a:solidFill>
                  <a:srgbClr val="FF0000"/>
                </a:solidFill>
              </a:rPr>
              <a:t>Татария</a:t>
            </a:r>
            <a:r>
              <a:rPr lang="ru-RU" dirty="0" smtClean="0">
                <a:solidFill>
                  <a:srgbClr val="FF0000"/>
                </a:solidFill>
              </a:rPr>
              <a:t>) </a:t>
            </a:r>
            <a:r>
              <a:rPr lang="ru-RU" dirty="0" smtClean="0"/>
              <a:t> - автономная республика в составе Российской Советской Федеративной Социалистической Республики.</a:t>
            </a:r>
          </a:p>
          <a:p>
            <a:pPr algn="just">
              <a:buNone/>
            </a:pPr>
            <a:r>
              <a:rPr lang="ru-RU" dirty="0" smtClean="0"/>
              <a:t>     Провозглашена постановлением ВЦИК и Совнаркома РСФСР от </a:t>
            </a:r>
            <a:r>
              <a:rPr lang="ru-RU" b="1" dirty="0" smtClean="0">
                <a:solidFill>
                  <a:srgbClr val="FF0000"/>
                </a:solidFill>
              </a:rPr>
              <a:t>27 мая 1920 года </a:t>
            </a:r>
            <a:r>
              <a:rPr lang="ru-RU" dirty="0" smtClean="0"/>
              <a:t>и образована </a:t>
            </a:r>
            <a:r>
              <a:rPr lang="ru-RU" b="1" dirty="0" smtClean="0">
                <a:solidFill>
                  <a:srgbClr val="FF0000"/>
                </a:solidFill>
              </a:rPr>
              <a:t>25 июня </a:t>
            </a:r>
            <a:r>
              <a:rPr lang="ru-RU" dirty="0" smtClean="0"/>
              <a:t>того же года как </a:t>
            </a:r>
            <a:r>
              <a:rPr lang="ru-RU" b="1" dirty="0" smtClean="0">
                <a:solidFill>
                  <a:srgbClr val="FF0000"/>
                </a:solidFill>
              </a:rPr>
              <a:t>Автономная Татарская Советская Социалистическая Республика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2" y="3284984"/>
            <a:ext cx="8515350" cy="34099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3214710" cy="6715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0"/>
            <a:ext cx="557213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Учредительный съезд ТАССР. 1920 г.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930277"/>
            <a:ext cx="8999537" cy="5927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686800" cy="591187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>
                <a:solidFill>
                  <a:srgbClr val="FF0000"/>
                </a:solidFill>
              </a:rPr>
              <a:t>30 августа 1990 года </a:t>
            </a:r>
            <a:r>
              <a:rPr lang="ru-RU" dirty="0" smtClean="0"/>
              <a:t>Верховный Совет ТАССР принял декларацию о государственном суверенитете Татарии, преобразовав её в </a:t>
            </a:r>
            <a:r>
              <a:rPr lang="ru-RU" b="1" dirty="0" smtClean="0">
                <a:solidFill>
                  <a:srgbClr val="FF0000"/>
                </a:solidFill>
              </a:rPr>
              <a:t>Татарскую Советскую Социалистическую Республику — Республику Татарстан. </a:t>
            </a:r>
          </a:p>
          <a:p>
            <a:pPr>
              <a:buNone/>
            </a:pPr>
            <a:r>
              <a:rPr lang="ru-RU" dirty="0" smtClean="0"/>
              <a:t>    C </a:t>
            </a:r>
            <a:r>
              <a:rPr lang="ru-RU" b="1" dirty="0" smtClean="0">
                <a:solidFill>
                  <a:srgbClr val="FF0000"/>
                </a:solidFill>
              </a:rPr>
              <a:t>16 мая 1992 года </a:t>
            </a:r>
            <a:r>
              <a:rPr lang="ru-RU" dirty="0" smtClean="0"/>
              <a:t>— </a:t>
            </a:r>
            <a:r>
              <a:rPr lang="ru-RU" b="1" dirty="0" smtClean="0">
                <a:solidFill>
                  <a:srgbClr val="FF0000"/>
                </a:solidFill>
              </a:rPr>
              <a:t>Республика Татарстан.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357562"/>
            <a:ext cx="7786684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3" y="4293096"/>
            <a:ext cx="3821341" cy="241547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4" y="4162352"/>
            <a:ext cx="4214843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"/>
          </a:effectLst>
        </p:spPr>
      </p:pic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055" y="1410841"/>
            <a:ext cx="3893349" cy="2732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38372"/>
            <a:ext cx="9299376" cy="1143000"/>
          </a:xfrm>
        </p:spPr>
        <p:txBody>
          <a:bodyPr>
            <a:normAutofit fontScale="90000"/>
          </a:bodyPr>
          <a:lstStyle/>
          <a:p>
            <a:r>
              <a:rPr lang="en-US" sz="4900" b="1" dirty="0" smtClean="0">
                <a:solidFill>
                  <a:srgbClr val="FF0000"/>
                </a:solidFill>
              </a:rPr>
              <a:t>I </a:t>
            </a:r>
            <a:r>
              <a:rPr lang="ru-RU" sz="4900" b="1" dirty="0" smtClean="0">
                <a:solidFill>
                  <a:srgbClr val="FF0000"/>
                </a:solidFill>
              </a:rPr>
              <a:t>конкурс: </a:t>
            </a:r>
            <a:r>
              <a:rPr lang="ru-RU" sz="4900" b="1" dirty="0">
                <a:solidFill>
                  <a:srgbClr val="FF0000"/>
                </a:solidFill>
              </a:rPr>
              <a:t>достопримечательности </a:t>
            </a:r>
            <a:r>
              <a:rPr lang="ru-RU" sz="4900" b="1" dirty="0" smtClean="0">
                <a:solidFill>
                  <a:srgbClr val="FF0000"/>
                </a:solidFill>
              </a:rPr>
              <a:t>Татарстана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Picture 8" descr="i?id=102750440&amp;tov=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410841"/>
            <a:ext cx="4357687" cy="2643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 descr="i?id=69965575&amp;tov=3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28926" y="2000240"/>
            <a:ext cx="3254397" cy="2857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II </a:t>
            </a:r>
            <a:r>
              <a:rPr lang="ru-RU" b="1" dirty="0" smtClean="0">
                <a:solidFill>
                  <a:srgbClr val="FF0000"/>
                </a:solidFill>
              </a:rPr>
              <a:t>конкурс: Личности, события, значимость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2050" name="Picture 2" descr="C:\Users\Olja\Desktop\img_35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3929090" cy="4420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0" y="5929330"/>
            <a:ext cx="4500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Бурхан </a:t>
            </a:r>
            <a:r>
              <a:rPr lang="ru-RU" sz="2400" b="1" dirty="0" err="1" smtClean="0">
                <a:solidFill>
                  <a:srgbClr val="FF0000"/>
                </a:solidFill>
              </a:rPr>
              <a:t>Хуснутдинович</a:t>
            </a:r>
            <a:r>
              <a:rPr lang="ru-RU" sz="2400" b="1" dirty="0" smtClean="0">
                <a:solidFill>
                  <a:srgbClr val="FF0000"/>
                </a:solidFill>
              </a:rPr>
              <a:t> Мансуров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C:\Users\Olja\Desktop\Said-Galiev.jpg"/>
          <p:cNvPicPr>
            <a:picLocks noChangeAspect="1" noChangeArrowheads="1"/>
          </p:cNvPicPr>
          <p:nvPr/>
        </p:nvPicPr>
        <p:blipFill>
          <a:blip r:embed="rId3"/>
          <a:srcRect l="10958" r="12337"/>
          <a:stretch>
            <a:fillRect/>
          </a:stretch>
        </p:blipFill>
        <p:spPr bwMode="auto">
          <a:xfrm>
            <a:off x="5000628" y="1571612"/>
            <a:ext cx="3571900" cy="4286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857752" y="5786454"/>
            <a:ext cx="4071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FF0000"/>
                </a:solidFill>
              </a:rPr>
              <a:t>Са́хиб-Га́рей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Са́ид-Га́лиев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Тур 1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7584523"/>
              </p:ext>
            </p:extLst>
          </p:nvPr>
        </p:nvGraphicFramePr>
        <p:xfrm>
          <a:off x="0" y="764704"/>
          <a:ext cx="9252520" cy="609329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26260"/>
                <a:gridCol w="4626260"/>
              </a:tblGrid>
              <a:tr h="2031099">
                <a:tc>
                  <a:txBody>
                    <a:bodyPr/>
                    <a:lstStyle/>
                    <a:p>
                      <a:r>
                        <a:rPr lang="ru-RU" sz="48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ru-RU" sz="4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8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ru-RU" sz="4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2031099"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ru-RU" sz="4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ru-RU" sz="4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2031099"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rgbClr val="FF0000"/>
                          </a:solidFill>
                        </a:rPr>
                        <a:t>                    5</a:t>
                      </a:r>
                      <a:endParaRPr lang="ru-RU" sz="4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Olja\Desktop\7b4fc8e8b74df1b1d19fea07306fce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00204"/>
            <a:ext cx="2304256" cy="2377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Olja\Desktop\vahitov_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3578" y="500204"/>
            <a:ext cx="2148782" cy="2335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Olja\Desktop\373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9592" y="2781451"/>
            <a:ext cx="2304256" cy="2231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Olja\Desktop\syrtlanova-mg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63578" y="2877250"/>
            <a:ext cx="2204830" cy="2207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Users\Olja\Desktop\Nureyev-1-e128505124114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87824" y="4844652"/>
            <a:ext cx="3096344" cy="2031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3176485"/>
      </p:ext>
    </p:extLst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757"/>
            <a:ext cx="8229600" cy="100013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Тур 2: Личность 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908720"/>
            <a:ext cx="4464496" cy="5687380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68958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Личность 2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42" name="Picture 2" descr="C:\Users\Olja\Desktop\Shajmiyev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7704" y="868958"/>
            <a:ext cx="4857784" cy="5656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Личность </a:t>
            </a:r>
            <a:r>
              <a:rPr lang="ru-RU" b="1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96752"/>
            <a:ext cx="4845474" cy="4320480"/>
          </a:xfrm>
        </p:spPr>
      </p:pic>
    </p:spTree>
    <p:extLst>
      <p:ext uri="{BB962C8B-B14F-4D97-AF65-F5344CB8AC3E}">
        <p14:creationId xmlns:p14="http://schemas.microsoft.com/office/powerpoint/2010/main" val="390684568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Личность 4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802220"/>
            <a:ext cx="4734375" cy="5184576"/>
          </a:xfrm>
        </p:spPr>
      </p:pic>
    </p:spTree>
    <p:extLst>
      <p:ext uri="{BB962C8B-B14F-4D97-AF65-F5344CB8AC3E}">
        <p14:creationId xmlns:p14="http://schemas.microsoft.com/office/powerpoint/2010/main" val="4598799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428604"/>
            <a:ext cx="5643602" cy="5697559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dirty="0" smtClean="0"/>
              <a:t>    </a:t>
            </a:r>
          </a:p>
          <a:p>
            <a:pPr algn="ctr"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   «Прокладывая маршруты в будущее, Татарстан вновь и вновь обращается к  своей истории, одна из главных страниц которой связана с образованием в 1920 г. ТАССР. Это событие сыграло важную роль в ее социально-экономическом и культурном развитии».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928670"/>
            <a:ext cx="3500462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130</Words>
  <Application>Microsoft Office PowerPoint</Application>
  <PresentationFormat>Экран (4:3)</PresentationFormat>
  <Paragraphs>26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 Office</vt:lpstr>
      <vt:lpstr> «Навстречу к 100- летию ТАССР: исторические вехи, личности и свершения»</vt:lpstr>
      <vt:lpstr>Презентация PowerPoint</vt:lpstr>
      <vt:lpstr>Презентация PowerPoint</vt:lpstr>
      <vt:lpstr>Учредительный съезд ТАССР. 1920 г.</vt:lpstr>
      <vt:lpstr>Презентация PowerPoint</vt:lpstr>
      <vt:lpstr>I конкурс: достопримечательности Татарстана  </vt:lpstr>
      <vt:lpstr>II конкурс: Личности, события, значимость</vt:lpstr>
      <vt:lpstr>Тур 1</vt:lpstr>
      <vt:lpstr>Тур 2: Личность 1</vt:lpstr>
      <vt:lpstr>Личность 2 </vt:lpstr>
      <vt:lpstr>Личность 3</vt:lpstr>
      <vt:lpstr>Личность 4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Olja</dc:creator>
  <cp:lastModifiedBy>RePack by Diakov</cp:lastModifiedBy>
  <cp:revision>82</cp:revision>
  <dcterms:created xsi:type="dcterms:W3CDTF">2016-01-24T17:48:06Z</dcterms:created>
  <dcterms:modified xsi:type="dcterms:W3CDTF">2017-02-09T20:26:04Z</dcterms:modified>
</cp:coreProperties>
</file>